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5" r:id="rId1"/>
  </p:sldMasterIdLst>
  <p:sldIdLst>
    <p:sldId id="256" r:id="rId2"/>
    <p:sldId id="257" r:id="rId3"/>
    <p:sldId id="258" r:id="rId4"/>
    <p:sldId id="259" r:id="rId5"/>
    <p:sldId id="274" r:id="rId6"/>
    <p:sldId id="275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6" r:id="rId16"/>
    <p:sldId id="268" r:id="rId17"/>
    <p:sldId id="269" r:id="rId18"/>
    <p:sldId id="270" r:id="rId1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4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2445-1DD6-41E0-8A25-0C30E0B32C16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5BDA18F-4F47-4E88-850E-A140964981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6532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2445-1DD6-41E0-8A25-0C30E0B32C16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DA18F-4F47-4E88-850E-A140964981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4648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2445-1DD6-41E0-8A25-0C30E0B32C16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5BDA18F-4F47-4E88-850E-A140964981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2645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2445-1DD6-41E0-8A25-0C30E0B32C16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5BDA18F-4F47-4E88-850E-A140964981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4209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2445-1DD6-41E0-8A25-0C30E0B32C16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5BDA18F-4F47-4E88-850E-A140964981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326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2445-1DD6-41E0-8A25-0C30E0B32C16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DA18F-4F47-4E88-850E-A140964981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3201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2445-1DD6-41E0-8A25-0C30E0B32C16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DA18F-4F47-4E88-850E-A140964981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1696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2445-1DD6-41E0-8A25-0C30E0B32C16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DA18F-4F47-4E88-850E-A140964981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7362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2445-1DD6-41E0-8A25-0C30E0B32C16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5BDA18F-4F47-4E88-850E-A140964981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0003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2445-1DD6-41E0-8A25-0C30E0B32C16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5BDA18F-4F47-4E88-850E-A140964981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9840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2445-1DD6-41E0-8A25-0C30E0B32C16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5BDA18F-4F47-4E88-850E-A140964981F2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1048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2445-1DD6-41E0-8A25-0C30E0B32C16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5BDA18F-4F47-4E88-850E-A140964981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5152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2445-1DD6-41E0-8A25-0C30E0B32C16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5BDA18F-4F47-4E88-850E-A140964981F2}" type="slidenum">
              <a:rPr lang="tr-TR" smtClean="0"/>
              <a:t>‹#›</a:t>
            </a:fld>
            <a:endParaRPr lang="tr-T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1744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2445-1DD6-41E0-8A25-0C30E0B32C16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5BDA18F-4F47-4E88-850E-A140964981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0561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2445-1DD6-41E0-8A25-0C30E0B32C16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DA18F-4F47-4E88-850E-A140964981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434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2445-1DD6-41E0-8A25-0C30E0B32C16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DA18F-4F47-4E88-850E-A140964981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6483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C2445-1DD6-41E0-8A25-0C30E0B32C16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5BDA18F-4F47-4E88-850E-A140964981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0725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6" r:id="rId1"/>
    <p:sldLayoutId id="2147484047" r:id="rId2"/>
    <p:sldLayoutId id="2147484048" r:id="rId3"/>
    <p:sldLayoutId id="2147484049" r:id="rId4"/>
    <p:sldLayoutId id="2147484050" r:id="rId5"/>
    <p:sldLayoutId id="2147484051" r:id="rId6"/>
    <p:sldLayoutId id="2147484052" r:id="rId7"/>
    <p:sldLayoutId id="2147484053" r:id="rId8"/>
    <p:sldLayoutId id="2147484054" r:id="rId9"/>
    <p:sldLayoutId id="2147484055" r:id="rId10"/>
    <p:sldLayoutId id="2147484056" r:id="rId11"/>
    <p:sldLayoutId id="2147484057" r:id="rId12"/>
    <p:sldLayoutId id="2147484058" r:id="rId13"/>
    <p:sldLayoutId id="2147484059" r:id="rId14"/>
    <p:sldLayoutId id="2147484060" r:id="rId15"/>
    <p:sldLayoutId id="21474840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948082" y="304800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Hemodiyaliz hemşiresi yaklaşımıyla cihaz alarmları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368495" y="4525131"/>
            <a:ext cx="8915399" cy="1126283"/>
          </a:xfrm>
        </p:spPr>
        <p:txBody>
          <a:bodyPr/>
          <a:lstStyle/>
          <a:p>
            <a:r>
              <a:rPr lang="tr-TR" dirty="0" smtClean="0"/>
              <a:t>														HEMŞİRE </a:t>
            </a:r>
          </a:p>
          <a:p>
            <a:r>
              <a:rPr lang="tr-TR" dirty="0" smtClean="0"/>
              <a:t> 													KADRİYE ORMAN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0007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ALARMLAR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ARTER NEGATİF BASINÇ ALARMI </a:t>
            </a:r>
          </a:p>
          <a:p>
            <a:r>
              <a:rPr lang="tr-TR" dirty="0" smtClean="0"/>
              <a:t>VEN BASINÇ ALARMI</a:t>
            </a:r>
          </a:p>
          <a:p>
            <a:r>
              <a:rPr lang="tr-TR" dirty="0" smtClean="0"/>
              <a:t>BLOOD LEAK ALARMI</a:t>
            </a:r>
          </a:p>
          <a:p>
            <a:r>
              <a:rPr lang="tr-TR" dirty="0" smtClean="0"/>
              <a:t>TMP ALARMI</a:t>
            </a:r>
          </a:p>
          <a:p>
            <a:r>
              <a:rPr lang="tr-TR" dirty="0" smtClean="0"/>
              <a:t>KONDAKTİVİT ALARMI</a:t>
            </a:r>
          </a:p>
          <a:p>
            <a:r>
              <a:rPr lang="tr-TR" dirty="0" smtClean="0"/>
              <a:t>ISI ALARMI</a:t>
            </a:r>
          </a:p>
          <a:p>
            <a:r>
              <a:rPr lang="tr-TR" dirty="0" smtClean="0"/>
              <a:t>FLOW ALARMI</a:t>
            </a:r>
          </a:p>
          <a:p>
            <a:r>
              <a:rPr lang="tr-TR" dirty="0" smtClean="0"/>
              <a:t>HAVA ALARMI</a:t>
            </a:r>
          </a:p>
          <a:p>
            <a:r>
              <a:rPr lang="tr-TR" dirty="0" smtClean="0"/>
              <a:t>DEZENFEKTAN ALARMI</a:t>
            </a:r>
          </a:p>
          <a:p>
            <a:r>
              <a:rPr lang="tr-TR" dirty="0" smtClean="0"/>
              <a:t>HEPARİN POMPASI ALARMI</a:t>
            </a:r>
          </a:p>
          <a:p>
            <a:r>
              <a:rPr lang="tr-TR" dirty="0" smtClean="0"/>
              <a:t>YETERSİZ SU ALARMI</a:t>
            </a:r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912" y="1170648"/>
            <a:ext cx="3811971" cy="508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89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NEGATİF ARTER BASINÇ ALARMI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  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 SET KIVRILMIŞ OLABİLİR</a:t>
            </a:r>
          </a:p>
          <a:p>
            <a:r>
              <a:rPr lang="tr-TR" dirty="0" smtClean="0"/>
              <a:t>YETERLİ AKIM ELDE EDİLEMİYORDUR</a:t>
            </a:r>
          </a:p>
          <a:p>
            <a:r>
              <a:rPr lang="tr-TR" dirty="0" smtClean="0"/>
              <a:t>AVF İĞNENİN ÇAPI KÜÇÜK OLABİLİR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891" y="1580412"/>
            <a:ext cx="3662998" cy="488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48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29295" y="624110"/>
            <a:ext cx="9875317" cy="1280890"/>
          </a:xfrm>
        </p:spPr>
        <p:txBody>
          <a:bodyPr>
            <a:normAutofit/>
          </a:bodyPr>
          <a:lstStyle/>
          <a:p>
            <a:r>
              <a:rPr lang="tr-TR" dirty="0" smtClean="0"/>
              <a:t>YÜKSEK VEN BASINÇ ALARMI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KÜÇÜK ÇAPLI İĞNE KULLANIMI</a:t>
            </a:r>
          </a:p>
          <a:p>
            <a:r>
              <a:rPr lang="tr-TR" dirty="0" smtClean="0"/>
              <a:t>İĞNENİN DAMAR İÇİNDE OLMAMASI</a:t>
            </a:r>
          </a:p>
          <a:p>
            <a:r>
              <a:rPr lang="tr-TR" dirty="0" smtClean="0"/>
              <a:t>KATETERİN GİDİŞ YOLUNUN TIKALI OLMASI</a:t>
            </a:r>
          </a:p>
          <a:p>
            <a:r>
              <a:rPr lang="tr-TR" dirty="0" smtClean="0"/>
              <a:t>SETİN VE DİYALİZÖRÜN PIHTILI OLMASI</a:t>
            </a:r>
          </a:p>
          <a:p>
            <a:r>
              <a:rPr lang="tr-TR" dirty="0" smtClean="0"/>
              <a:t>DİYALİZ SETİNİN KIVRILMASI</a:t>
            </a:r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993" y="1264555"/>
            <a:ext cx="4006413" cy="534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13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762000"/>
            <a:ext cx="7924800" cy="1143000"/>
          </a:xfrm>
        </p:spPr>
        <p:txBody>
          <a:bodyPr/>
          <a:lstStyle/>
          <a:p>
            <a:endParaRPr lang="tr-TR" altLang="tr-TR" sz="3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2201" y="2362201"/>
            <a:ext cx="7693025" cy="3724275"/>
          </a:xfrm>
        </p:spPr>
        <p:txBody>
          <a:bodyPr/>
          <a:lstStyle/>
          <a:p>
            <a:endParaRPr lang="tr-TR" altLang="tr-TR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36" name="Picture 6" descr="IMG-20140923-WA00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7268163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762000"/>
            <a:ext cx="7924800" cy="1143000"/>
          </a:xfrm>
        </p:spPr>
        <p:txBody>
          <a:bodyPr/>
          <a:lstStyle/>
          <a:p>
            <a:endParaRPr lang="tr-TR" altLang="tr-TR" sz="3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2201" y="2362201"/>
            <a:ext cx="7693025" cy="3724275"/>
          </a:xfrm>
        </p:spPr>
        <p:txBody>
          <a:bodyPr/>
          <a:lstStyle/>
          <a:p>
            <a:endParaRPr lang="tr-TR" altLang="tr-TR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460" name="Picture 4" descr="IMG-20140923-WA0005 - Kopy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7293731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45425" y="232756"/>
            <a:ext cx="9659187" cy="1672244"/>
          </a:xfrm>
        </p:spPr>
        <p:txBody>
          <a:bodyPr>
            <a:normAutofit/>
          </a:bodyPr>
          <a:lstStyle/>
          <a:p>
            <a:r>
              <a:rPr lang="tr-TR" sz="3200" dirty="0" smtClean="0"/>
              <a:t>KAN KAÇAĞI (BLOOD LEAK) ALARMI</a:t>
            </a:r>
            <a:br>
              <a:rPr lang="tr-TR" sz="3200" dirty="0" smtClean="0"/>
            </a:b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5469" y="2286000"/>
            <a:ext cx="10349143" cy="3625222"/>
          </a:xfrm>
        </p:spPr>
        <p:txBody>
          <a:bodyPr/>
          <a:lstStyle/>
          <a:p>
            <a:r>
              <a:rPr lang="tr-TR" dirty="0" smtClean="0"/>
              <a:t>SİSTEMDE KAN KAÇAĞI OLDUGUNU GÖSTERİR</a:t>
            </a:r>
          </a:p>
          <a:p>
            <a:r>
              <a:rPr lang="tr-TR" dirty="0" smtClean="0"/>
              <a:t>DİYALİZÖR ÇATLAMIŞ OLABİLİR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578" y="1068878"/>
            <a:ext cx="4229666" cy="563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05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481640" y="624110"/>
            <a:ext cx="8911687" cy="1280890"/>
          </a:xfrm>
        </p:spPr>
        <p:txBody>
          <a:bodyPr>
            <a:normAutofit/>
          </a:bodyPr>
          <a:lstStyle/>
          <a:p>
            <a:r>
              <a:rPr lang="tr-TR" sz="3200" dirty="0" smtClean="0"/>
              <a:t>TMP (TRANS MEMBRAN BASINCI) ALARMI</a:t>
            </a:r>
            <a:br>
              <a:rPr lang="tr-TR" sz="3200" dirty="0" smtClean="0"/>
            </a:b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54702" y="1905000"/>
            <a:ext cx="8915400" cy="3777622"/>
          </a:xfrm>
        </p:spPr>
        <p:txBody>
          <a:bodyPr/>
          <a:lstStyle/>
          <a:p>
            <a:r>
              <a:rPr lang="tr-TR" dirty="0" smtClean="0"/>
              <a:t>HASTANIN KİLOSUNA UYGUN DİYALİZÖR KULLANILMAMASI</a:t>
            </a:r>
          </a:p>
          <a:p>
            <a:r>
              <a:rPr lang="tr-TR" dirty="0" smtClean="0"/>
              <a:t>DİYALİZÖRDE PIHTILAŞMA OLMASI</a:t>
            </a:r>
          </a:p>
          <a:p>
            <a:r>
              <a:rPr lang="tr-TR" dirty="0" smtClean="0"/>
              <a:t>DRENAJ HORTUMLARININ KIVRIK OLMASI</a:t>
            </a:r>
          </a:p>
          <a:p>
            <a:r>
              <a:rPr lang="tr-TR" dirty="0" smtClean="0"/>
              <a:t>VEN BASINCININ YÜKSEK SEYRETMESİ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448" y="2398622"/>
            <a:ext cx="2529610" cy="337281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760" y="2398622"/>
            <a:ext cx="2529610" cy="337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54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382718" y="654984"/>
            <a:ext cx="8911687" cy="1280890"/>
          </a:xfrm>
        </p:spPr>
        <p:txBody>
          <a:bodyPr>
            <a:normAutofit/>
          </a:bodyPr>
          <a:lstStyle/>
          <a:p>
            <a:r>
              <a:rPr lang="tr-TR" dirty="0" smtClean="0"/>
              <a:t>KONDAKTİVİT ALARMI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80643" y="2081047"/>
            <a:ext cx="8915400" cy="3777622"/>
          </a:xfrm>
        </p:spPr>
        <p:txBody>
          <a:bodyPr/>
          <a:lstStyle/>
          <a:p>
            <a:r>
              <a:rPr lang="tr-TR" dirty="0" smtClean="0"/>
              <a:t>KONDAKTİVİTE DÜŞÜKSE:</a:t>
            </a:r>
          </a:p>
          <a:p>
            <a:r>
              <a:rPr lang="tr-TR" dirty="0" smtClean="0"/>
              <a:t>PİPETLER TIKALI OLABİLİR</a:t>
            </a:r>
          </a:p>
          <a:p>
            <a:r>
              <a:rPr lang="tr-TR" dirty="0" smtClean="0"/>
              <a:t>DİYALİZATLAR BİTMİŞ OLABİLİR</a:t>
            </a:r>
          </a:p>
          <a:p>
            <a:r>
              <a:rPr lang="tr-TR" dirty="0" smtClean="0"/>
              <a:t>KONDAKTİVİTE YÜKSEKSE:</a:t>
            </a:r>
          </a:p>
          <a:p>
            <a:r>
              <a:rPr lang="tr-TR" dirty="0" smtClean="0"/>
              <a:t>PİPETLER TERS KONULMUŞ OLABİLİR</a:t>
            </a:r>
          </a:p>
          <a:p>
            <a:r>
              <a:rPr lang="tr-TR" dirty="0" smtClean="0"/>
              <a:t>SU GİRİŞLERİ TAKILMAMIŞ OLABİLİR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178" y="1859484"/>
            <a:ext cx="2999390" cy="399918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89" y="1859484"/>
            <a:ext cx="2999389" cy="399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38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ISI ALARMI DÜŞÜKLÜĞÜ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426" y="2216143"/>
            <a:ext cx="8915400" cy="3777622"/>
          </a:xfrm>
        </p:spPr>
        <p:txBody>
          <a:bodyPr/>
          <a:lstStyle/>
          <a:p>
            <a:r>
              <a:rPr lang="tr-TR" dirty="0" smtClean="0"/>
              <a:t>CİHAZDA ISININ DÜŞÜK AYARLANMASI</a:t>
            </a:r>
          </a:p>
          <a:p>
            <a:r>
              <a:rPr lang="tr-TR" dirty="0" smtClean="0"/>
              <a:t>CİHAZIN TERMOMETRESİ ARIZASI</a:t>
            </a:r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241" y="1576128"/>
            <a:ext cx="3546585" cy="472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6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FLOW ALARMI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KARIŞTIRMA POMPA </a:t>
            </a:r>
            <a:r>
              <a:rPr lang="tr-TR" dirty="0" smtClean="0"/>
              <a:t>ARIZALARI</a:t>
            </a:r>
          </a:p>
          <a:p>
            <a:r>
              <a:rPr lang="tr-TR" dirty="0" smtClean="0"/>
              <a:t>DRENAJ </a:t>
            </a:r>
            <a:r>
              <a:rPr lang="tr-TR" dirty="0"/>
              <a:t>HORTUMLARINDA </a:t>
            </a:r>
            <a:r>
              <a:rPr lang="tr-TR" dirty="0" smtClean="0"/>
              <a:t>KIVRILMA</a:t>
            </a:r>
          </a:p>
          <a:p>
            <a:r>
              <a:rPr lang="tr-TR" dirty="0" smtClean="0"/>
              <a:t>ELEKTRONİK ARIZA</a:t>
            </a:r>
          </a:p>
          <a:p>
            <a:r>
              <a:rPr lang="tr-TR" dirty="0" smtClean="0"/>
              <a:t>SADECE UF YAPILAN HASTALARDA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593" y="812340"/>
            <a:ext cx="4079124" cy="543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22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Hava alarmı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76377" y="2193144"/>
            <a:ext cx="8915400" cy="3777622"/>
          </a:xfrm>
        </p:spPr>
        <p:txBody>
          <a:bodyPr/>
          <a:lstStyle/>
          <a:p>
            <a:r>
              <a:rPr lang="tr-TR" dirty="0" smtClean="0"/>
              <a:t>VEN HAZNESİNİN SEYİYEYE UYGUN DOLDURULMAMASI </a:t>
            </a:r>
          </a:p>
          <a:p>
            <a:r>
              <a:rPr lang="tr-TR" dirty="0" smtClean="0"/>
              <a:t>VEN HAZNESİNDE HAVA OLMASI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841" y="969578"/>
            <a:ext cx="4116771" cy="548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01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Dezenfektan alarmı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55716" y="1905000"/>
            <a:ext cx="10448896" cy="4006222"/>
          </a:xfrm>
        </p:spPr>
        <p:txBody>
          <a:bodyPr/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TERMOKİMYASAL DEZENFEKTANIN YETERLİ OLMAMASI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4685" y="1057562"/>
            <a:ext cx="3995998" cy="532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19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119745" y="357447"/>
            <a:ext cx="9384867" cy="1547553"/>
          </a:xfrm>
        </p:spPr>
        <p:txBody>
          <a:bodyPr/>
          <a:lstStyle/>
          <a:p>
            <a:r>
              <a:rPr lang="tr-TR" dirty="0" err="1" smtClean="0"/>
              <a:t>Heparin</a:t>
            </a:r>
            <a:r>
              <a:rPr lang="tr-TR" dirty="0" smtClean="0"/>
              <a:t> pompası alarmı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604356" y="2128058"/>
            <a:ext cx="9900256" cy="3783164"/>
          </a:xfrm>
        </p:spPr>
        <p:txBody>
          <a:bodyPr/>
          <a:lstStyle/>
          <a:p>
            <a:r>
              <a:rPr lang="tr-TR" dirty="0" smtClean="0"/>
              <a:t>HEPARİNLİ ENJEKTÖR TAKILMAMASI</a:t>
            </a:r>
          </a:p>
          <a:p>
            <a:r>
              <a:rPr lang="tr-TR" dirty="0" smtClean="0"/>
              <a:t>HEPARİNİN BİTMESİ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711" y="660399"/>
            <a:ext cx="4311535" cy="574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17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tr-TR" altLang="tr-T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tr-TR" altLang="tr-T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484" name="Picture 4" descr="IMG-20141020-WA0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304800"/>
            <a:ext cx="9144000" cy="792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9541825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YETERSİZ SU ALARMI ARIZASI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93021" y="2133599"/>
            <a:ext cx="8915400" cy="3777622"/>
          </a:xfrm>
        </p:spPr>
        <p:txBody>
          <a:bodyPr/>
          <a:lstStyle/>
          <a:p>
            <a:r>
              <a:rPr lang="tr-TR" dirty="0" smtClean="0"/>
              <a:t>SU ARITMA CİHAZINA GELEN SUYUN KESİLMESİ</a:t>
            </a:r>
          </a:p>
          <a:p>
            <a:r>
              <a:rPr lang="tr-TR" dirty="0" smtClean="0"/>
              <a:t>SU ARITMA CİHAZININ YETERLİ SU ÜRETEMEMESİ</a:t>
            </a:r>
          </a:p>
          <a:p>
            <a:r>
              <a:rPr lang="tr-TR" dirty="0" smtClean="0"/>
              <a:t>ELEKTRİK KESİNTİSİ</a:t>
            </a:r>
          </a:p>
          <a:p>
            <a:pPr marL="0" indent="0">
              <a:buNone/>
            </a:pPr>
            <a:endParaRPr lang="tr-TR" dirty="0" smtClean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6308" y="1652127"/>
            <a:ext cx="3555424" cy="474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1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1273" cy="6858000"/>
          </a:xfrm>
        </p:spPr>
      </p:pic>
    </p:spTree>
    <p:extLst>
      <p:ext uri="{BB962C8B-B14F-4D97-AF65-F5344CB8AC3E}">
        <p14:creationId xmlns:p14="http://schemas.microsoft.com/office/powerpoint/2010/main" val="298083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7082444"/>
          </a:xfrm>
        </p:spPr>
      </p:pic>
    </p:spTree>
    <p:extLst>
      <p:ext uri="{BB962C8B-B14F-4D97-AF65-F5344CB8AC3E}">
        <p14:creationId xmlns:p14="http://schemas.microsoft.com/office/powerpoint/2010/main" val="171937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114</TotalTime>
  <Words>205</Words>
  <Application>Microsoft Office PowerPoint</Application>
  <PresentationFormat>Geniş ekran</PresentationFormat>
  <Paragraphs>63</Paragraphs>
  <Slides>18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2" baseType="lpstr">
      <vt:lpstr>Arial</vt:lpstr>
      <vt:lpstr>Century Gothic</vt:lpstr>
      <vt:lpstr>Wingdings 3</vt:lpstr>
      <vt:lpstr>Duman</vt:lpstr>
      <vt:lpstr>Hemodiyaliz hemşiresi yaklaşımıyla cihaz alarmları</vt:lpstr>
      <vt:lpstr>ALARMLAR </vt:lpstr>
      <vt:lpstr>NEGATİF ARTER BASINÇ ALARMI </vt:lpstr>
      <vt:lpstr>YÜKSEK VEN BASINÇ ALARMI </vt:lpstr>
      <vt:lpstr>PowerPoint Sunusu</vt:lpstr>
      <vt:lpstr>PowerPoint Sunusu</vt:lpstr>
      <vt:lpstr>KAN KAÇAĞI (BLOOD LEAK) ALARMI </vt:lpstr>
      <vt:lpstr>TMP (TRANS MEMBRAN BASINCI) ALARMI </vt:lpstr>
      <vt:lpstr>KONDAKTİVİT ALARMI </vt:lpstr>
      <vt:lpstr>ISI ALARMI DÜŞÜKLÜĞÜ </vt:lpstr>
      <vt:lpstr>FLOW ALARMI </vt:lpstr>
      <vt:lpstr>Hava alarmı</vt:lpstr>
      <vt:lpstr>Dezenfektan alarmı </vt:lpstr>
      <vt:lpstr>Heparin pompası alarmı</vt:lpstr>
      <vt:lpstr>PowerPoint Sunusu</vt:lpstr>
      <vt:lpstr>YETERSİZ SU ALARMI ARIZASI 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Hemodiyaliz hemşiresi yaklaşımıyla cihaz alarmları</dc:title>
  <dc:creator>genel</dc:creator>
  <cp:lastModifiedBy>genel</cp:lastModifiedBy>
  <cp:revision>32</cp:revision>
  <dcterms:created xsi:type="dcterms:W3CDTF">2019-09-04T08:09:41Z</dcterms:created>
  <dcterms:modified xsi:type="dcterms:W3CDTF">2019-09-19T07:36:19Z</dcterms:modified>
</cp:coreProperties>
</file>