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</p:sldMasterIdLst>
  <p:sldIdLst>
    <p:sldId id="256" r:id="rId2"/>
    <p:sldId id="257" r:id="rId3"/>
    <p:sldId id="260" r:id="rId4"/>
    <p:sldId id="261" r:id="rId5"/>
    <p:sldId id="290" r:id="rId6"/>
    <p:sldId id="262" r:id="rId7"/>
    <p:sldId id="291" r:id="rId8"/>
    <p:sldId id="263" r:id="rId9"/>
    <p:sldId id="292" r:id="rId10"/>
    <p:sldId id="264" r:id="rId11"/>
    <p:sldId id="293" r:id="rId12"/>
    <p:sldId id="265" r:id="rId13"/>
    <p:sldId id="294" r:id="rId14"/>
    <p:sldId id="268" r:id="rId15"/>
    <p:sldId id="267" r:id="rId16"/>
    <p:sldId id="289" r:id="rId17"/>
    <p:sldId id="282" r:id="rId18"/>
    <p:sldId id="288" r:id="rId19"/>
    <p:sldId id="284" r:id="rId20"/>
    <p:sldId id="285" r:id="rId21"/>
    <p:sldId id="274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6777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323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624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540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1313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74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9009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116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5471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676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8514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4754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297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1733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6465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6560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999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3720DD-5B6D-40BF-8493-A6B52D484E6B}" type="datetimeFigureOut">
              <a:rPr lang="tr-TR" smtClean="0"/>
              <a:t>19.09.2019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9280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  <p:sldLayoutId id="214748394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Hemodiyaliz Teknikeri  Yaklaşımı İle CVVHD-CVVHDF Uygulama Örnekleri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940152" y="4869160"/>
            <a:ext cx="2736304" cy="93610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Diyaliz</a:t>
            </a:r>
            <a:r>
              <a:rPr lang="tr-TR" dirty="0" smtClean="0">
                <a:solidFill>
                  <a:schemeClr val="tx1"/>
                </a:solidFill>
              </a:rPr>
              <a:t> Teknikeri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Bülent Nuri ELİKESİK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98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340" y="533400"/>
            <a:ext cx="4525908" cy="5343872"/>
          </a:xfrm>
        </p:spPr>
      </p:pic>
    </p:spTree>
    <p:extLst>
      <p:ext uri="{BB962C8B-B14F-4D97-AF65-F5344CB8AC3E}">
        <p14:creationId xmlns:p14="http://schemas.microsoft.com/office/powerpoint/2010/main" val="11637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292894"/>
          </a:xfrm>
        </p:spPr>
        <p:txBody>
          <a:bodyPr>
            <a:normAutofit fontScale="90000"/>
          </a:bodyPr>
          <a:lstStyle/>
          <a:p>
            <a:r>
              <a:rPr lang="tr-TR" sz="2200" dirty="0"/>
              <a:t>Cihazın Standart ayarların gösterildiği, tedavi esnasındaki görünümü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7416824" cy="4320480"/>
          </a:xfrm>
        </p:spPr>
      </p:pic>
    </p:spTree>
    <p:extLst>
      <p:ext uri="{BB962C8B-B14F-4D97-AF65-F5344CB8AC3E}">
        <p14:creationId xmlns:p14="http://schemas.microsoft.com/office/powerpoint/2010/main" val="335970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3400" y="620688"/>
            <a:ext cx="6554867" cy="1440160"/>
          </a:xfrm>
        </p:spPr>
        <p:txBody>
          <a:bodyPr/>
          <a:lstStyle/>
          <a:p>
            <a:r>
              <a:rPr lang="tr-TR" dirty="0" smtClean="0"/>
              <a:t>DÜŞÜK ARTER </a:t>
            </a:r>
            <a:r>
              <a:rPr lang="tr-TR" dirty="0" smtClean="0"/>
              <a:t>BASINÇ ALARMI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844824"/>
            <a:ext cx="6554867" cy="2456246"/>
          </a:xfrm>
        </p:spPr>
        <p:txBody>
          <a:bodyPr/>
          <a:lstStyle/>
          <a:p>
            <a:r>
              <a:rPr lang="tr-TR" dirty="0" err="1" smtClean="0"/>
              <a:t>Kateterden</a:t>
            </a:r>
            <a:r>
              <a:rPr lang="tr-TR" dirty="0" smtClean="0"/>
              <a:t> </a:t>
            </a:r>
            <a:r>
              <a:rPr lang="tr-TR" dirty="0" smtClean="0"/>
              <a:t>yeterli kan akım hızı sağlanamadığı durumlarda</a:t>
            </a:r>
          </a:p>
          <a:p>
            <a:r>
              <a:rPr lang="tr-TR" dirty="0" smtClean="0"/>
              <a:t>Arter setinde kıvrılma olduğu durumlarda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9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58000"/>
          </a:xfrm>
        </p:spPr>
      </p:pic>
    </p:spTree>
    <p:extLst>
      <p:ext uri="{BB962C8B-B14F-4D97-AF65-F5344CB8AC3E}">
        <p14:creationId xmlns:p14="http://schemas.microsoft.com/office/powerpoint/2010/main" val="99471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3400" y="404664"/>
            <a:ext cx="6554867" cy="1368152"/>
          </a:xfrm>
        </p:spPr>
        <p:txBody>
          <a:bodyPr/>
          <a:lstStyle/>
          <a:p>
            <a:r>
              <a:rPr lang="tr-TR" dirty="0" smtClean="0"/>
              <a:t>DÜŞÜK </a:t>
            </a:r>
            <a:r>
              <a:rPr lang="tr-TR" dirty="0" smtClean="0"/>
              <a:t>VEN basınç ALARMI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2060848"/>
            <a:ext cx="6554867" cy="2240222"/>
          </a:xfrm>
        </p:spPr>
        <p:txBody>
          <a:bodyPr/>
          <a:lstStyle/>
          <a:p>
            <a:r>
              <a:rPr lang="tr-TR" dirty="0" smtClean="0"/>
              <a:t>Yeterli kan akımı elde edilemediği durumlarda</a:t>
            </a:r>
          </a:p>
          <a:p>
            <a:r>
              <a:rPr lang="tr-TR" dirty="0" smtClean="0"/>
              <a:t>Sadece filtrenin pıhtılaştığı durumlarda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21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2126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3400" y="476672"/>
            <a:ext cx="6554867" cy="936104"/>
          </a:xfrm>
        </p:spPr>
        <p:txBody>
          <a:bodyPr/>
          <a:lstStyle/>
          <a:p>
            <a:r>
              <a:rPr lang="tr-TR" dirty="0" smtClean="0"/>
              <a:t>YÜKSEK VEN </a:t>
            </a:r>
            <a:r>
              <a:rPr lang="tr-TR" dirty="0" smtClean="0"/>
              <a:t>basınç ALARMI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772816"/>
            <a:ext cx="6554867" cy="2528254"/>
          </a:xfrm>
        </p:spPr>
        <p:txBody>
          <a:bodyPr/>
          <a:lstStyle/>
          <a:p>
            <a:r>
              <a:rPr lang="tr-TR" dirty="0" smtClean="0"/>
              <a:t>Setin pıhtılaşma durumlarında</a:t>
            </a:r>
          </a:p>
          <a:p>
            <a:r>
              <a:rPr lang="tr-TR" dirty="0" err="1" smtClean="0"/>
              <a:t>Ven</a:t>
            </a:r>
            <a:r>
              <a:rPr lang="tr-TR" dirty="0" smtClean="0"/>
              <a:t> setinde kıvrılma olduğu durumlarda</a:t>
            </a:r>
          </a:p>
          <a:p>
            <a:r>
              <a:rPr lang="tr-TR" dirty="0" err="1" smtClean="0"/>
              <a:t>Kateterin</a:t>
            </a:r>
            <a:r>
              <a:rPr lang="tr-TR" dirty="0" smtClean="0"/>
              <a:t> </a:t>
            </a:r>
            <a:r>
              <a:rPr lang="tr-TR" dirty="0" err="1" smtClean="0"/>
              <a:t>ven</a:t>
            </a:r>
            <a:r>
              <a:rPr lang="tr-TR" dirty="0" smtClean="0"/>
              <a:t> kısmında tıkanma olduğu durumlarda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564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4460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3400" y="404664"/>
            <a:ext cx="6554867" cy="1296144"/>
          </a:xfrm>
        </p:spPr>
        <p:txBody>
          <a:bodyPr>
            <a:normAutofit/>
          </a:bodyPr>
          <a:lstStyle/>
          <a:p>
            <a:r>
              <a:rPr lang="tr-TR" dirty="0" smtClean="0"/>
              <a:t>           DÜŞÜK TMP alarmı</a:t>
            </a:r>
            <a:br>
              <a:rPr lang="tr-TR" dirty="0" smtClean="0"/>
            </a:br>
            <a:r>
              <a:rPr lang="tr-TR" sz="2000" dirty="0" smtClean="0"/>
              <a:t>                      </a:t>
            </a:r>
            <a:r>
              <a:rPr lang="tr-TR" sz="2000" dirty="0" smtClean="0"/>
              <a:t>(trans </a:t>
            </a:r>
            <a:r>
              <a:rPr lang="tr-TR" sz="2000" dirty="0" err="1" smtClean="0"/>
              <a:t>membran</a:t>
            </a:r>
            <a:r>
              <a:rPr lang="tr-TR" sz="2000" dirty="0" smtClean="0"/>
              <a:t> basınç)</a:t>
            </a:r>
            <a:endParaRPr lang="tr-TR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916832"/>
            <a:ext cx="6554867" cy="3600400"/>
          </a:xfrm>
        </p:spPr>
        <p:txBody>
          <a:bodyPr/>
          <a:lstStyle/>
          <a:p>
            <a:r>
              <a:rPr lang="tr-TR" dirty="0" smtClean="0"/>
              <a:t>Yeterli kan akım sağlanamadığı zaman</a:t>
            </a:r>
          </a:p>
          <a:p>
            <a:r>
              <a:rPr lang="tr-TR" dirty="0" smtClean="0"/>
              <a:t>TMP </a:t>
            </a:r>
            <a:r>
              <a:rPr lang="tr-TR" dirty="0" err="1" smtClean="0"/>
              <a:t>izalatörüne</a:t>
            </a:r>
            <a:r>
              <a:rPr lang="tr-TR" dirty="0" smtClean="0"/>
              <a:t> sıvı kaçışı olduğu zaman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01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0021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6554867" cy="1167408"/>
          </a:xfrm>
        </p:spPr>
        <p:txBody>
          <a:bodyPr/>
          <a:lstStyle/>
          <a:p>
            <a:r>
              <a:rPr lang="tr-TR" dirty="0" smtClean="0"/>
              <a:t>          YÜKSEK </a:t>
            </a:r>
            <a:r>
              <a:rPr lang="tr-TR" dirty="0" smtClean="0"/>
              <a:t>TMP </a:t>
            </a:r>
            <a:r>
              <a:rPr lang="tr-TR" dirty="0"/>
              <a:t>ALARMI</a:t>
            </a:r>
            <a:br>
              <a:rPr lang="tr-TR" dirty="0"/>
            </a:br>
            <a:r>
              <a:rPr lang="tr-TR" dirty="0"/>
              <a:t> </a:t>
            </a:r>
            <a:r>
              <a:rPr lang="tr-TR" dirty="0" smtClean="0"/>
              <a:t>            </a:t>
            </a:r>
            <a:r>
              <a:rPr lang="tr-TR" sz="2000" dirty="0" smtClean="0"/>
              <a:t>(</a:t>
            </a:r>
            <a:r>
              <a:rPr lang="tr-TR" sz="2000" dirty="0"/>
              <a:t>trans </a:t>
            </a:r>
            <a:r>
              <a:rPr lang="tr-TR" sz="2000" dirty="0" err="1"/>
              <a:t>membran</a:t>
            </a:r>
            <a:r>
              <a:rPr lang="tr-TR" sz="2000" dirty="0"/>
              <a:t> basınç)</a:t>
            </a:r>
            <a:endParaRPr lang="tr-TR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772816"/>
            <a:ext cx="6554867" cy="2528254"/>
          </a:xfrm>
        </p:spPr>
        <p:txBody>
          <a:bodyPr/>
          <a:lstStyle/>
          <a:p>
            <a:r>
              <a:rPr lang="tr-TR" dirty="0" err="1" smtClean="0"/>
              <a:t>Diyalizör</a:t>
            </a:r>
            <a:r>
              <a:rPr lang="tr-TR" dirty="0" smtClean="0"/>
              <a:t> çapı büyük olduğu durumlarda</a:t>
            </a:r>
          </a:p>
          <a:p>
            <a:r>
              <a:rPr lang="tr-TR" dirty="0" smtClean="0"/>
              <a:t>Set </a:t>
            </a:r>
            <a:r>
              <a:rPr lang="tr-TR" dirty="0" err="1" smtClean="0"/>
              <a:t>pıhtılaştışı</a:t>
            </a:r>
            <a:r>
              <a:rPr lang="tr-TR" dirty="0" smtClean="0"/>
              <a:t> zaman</a:t>
            </a:r>
          </a:p>
          <a:p>
            <a:r>
              <a:rPr lang="tr-TR" dirty="0" smtClean="0"/>
              <a:t>Sette kıvrılma olduğu zaman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69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6690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-1899592"/>
            <a:ext cx="6554867" cy="7704856"/>
          </a:xfrm>
        </p:spPr>
        <p:txBody>
          <a:bodyPr/>
          <a:lstStyle/>
          <a:p>
            <a:r>
              <a:rPr lang="tr-TR" dirty="0" smtClean="0"/>
              <a:t>HEPARİN POMPASI ALARMI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2348880"/>
            <a:ext cx="6554867" cy="1952190"/>
          </a:xfrm>
        </p:spPr>
        <p:txBody>
          <a:bodyPr/>
          <a:lstStyle/>
          <a:p>
            <a:r>
              <a:rPr lang="tr-TR" dirty="0" smtClean="0"/>
              <a:t>Enjektörde </a:t>
            </a:r>
            <a:r>
              <a:rPr lang="tr-TR" dirty="0" err="1" smtClean="0"/>
              <a:t>heparin</a:t>
            </a:r>
            <a:r>
              <a:rPr lang="tr-TR" dirty="0" smtClean="0"/>
              <a:t> bittiği zaman</a:t>
            </a:r>
          </a:p>
          <a:p>
            <a:r>
              <a:rPr lang="tr-TR" dirty="0" smtClean="0"/>
              <a:t>Mai </a:t>
            </a:r>
            <a:r>
              <a:rPr lang="tr-TR" dirty="0" err="1" smtClean="0"/>
              <a:t>klempi</a:t>
            </a:r>
            <a:r>
              <a:rPr lang="tr-TR" dirty="0" smtClean="0"/>
              <a:t> kapalı kaldığı zaman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300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3400" y="476672"/>
            <a:ext cx="6554867" cy="1368152"/>
          </a:xfrm>
        </p:spPr>
        <p:txBody>
          <a:bodyPr/>
          <a:lstStyle/>
          <a:p>
            <a:r>
              <a:rPr lang="tr-TR" dirty="0" smtClean="0"/>
              <a:t>DİYALİZAT ALARMI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Diyalizat</a:t>
            </a:r>
            <a:r>
              <a:rPr lang="tr-TR" dirty="0" smtClean="0"/>
              <a:t> bittiği zaman  ekranda TORBA DEĞİŞTİR mesajı verir</a:t>
            </a:r>
          </a:p>
          <a:p>
            <a:r>
              <a:rPr lang="tr-TR" dirty="0" smtClean="0"/>
              <a:t>Terazi hatalarında balans alarmı verir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668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332656"/>
            <a:ext cx="5184577" cy="620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8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6554867" cy="1095400"/>
          </a:xfrm>
        </p:spPr>
        <p:txBody>
          <a:bodyPr/>
          <a:lstStyle/>
          <a:p>
            <a:r>
              <a:rPr lang="tr-TR" dirty="0" smtClean="0"/>
              <a:t>REPLASMAN sıvı </a:t>
            </a:r>
            <a:r>
              <a:rPr lang="tr-TR" dirty="0" smtClean="0"/>
              <a:t>ALARMI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Replesman</a:t>
            </a:r>
            <a:r>
              <a:rPr lang="tr-TR" dirty="0" smtClean="0"/>
              <a:t> maisi bittiğinde ekranda REPLESMAN TORBASINI DEĞİŞTİR mesajı çıkar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943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60648"/>
            <a:ext cx="5184576" cy="6237312"/>
          </a:xfrm>
        </p:spPr>
      </p:pic>
    </p:spTree>
    <p:extLst>
      <p:ext uri="{BB962C8B-B14F-4D97-AF65-F5344CB8AC3E}">
        <p14:creationId xmlns:p14="http://schemas.microsoft.com/office/powerpoint/2010/main" val="77025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6554867" cy="1383432"/>
          </a:xfrm>
        </p:spPr>
        <p:txBody>
          <a:bodyPr/>
          <a:lstStyle/>
          <a:p>
            <a:r>
              <a:rPr lang="tr-TR" dirty="0" smtClean="0"/>
              <a:t>Atık torbası alarmı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2420888"/>
            <a:ext cx="6554867" cy="1880182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Atık torbası dolduğu zaman</a:t>
            </a:r>
          </a:p>
          <a:p>
            <a:r>
              <a:rPr lang="tr-TR" dirty="0" smtClean="0"/>
              <a:t>Cihaz dışarıdan sarsıntıya maruz kalırsa</a:t>
            </a:r>
          </a:p>
          <a:p>
            <a:r>
              <a:rPr lang="tr-TR" dirty="0" smtClean="0"/>
              <a:t>Atık torbasının </a:t>
            </a:r>
            <a:r>
              <a:rPr lang="tr-TR" dirty="0" err="1" smtClean="0"/>
              <a:t>klempi</a:t>
            </a:r>
            <a:r>
              <a:rPr lang="tr-TR" dirty="0" smtClean="0"/>
              <a:t> kapalı kalırsa</a:t>
            </a:r>
          </a:p>
          <a:p>
            <a:r>
              <a:rPr lang="tr-TR" dirty="0" smtClean="0"/>
              <a:t>Atık torbasının boşaltma musluğu açık kaldığı durumlarda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270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6632"/>
            <a:ext cx="5711362" cy="657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8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TEŞEKKÜR EDERİM.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ili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99</TotalTime>
  <Words>165</Words>
  <Application>Microsoft Office PowerPoint</Application>
  <PresentationFormat>Ekran Gösterisi (4:3)</PresentationFormat>
  <Paragraphs>36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4" baseType="lpstr">
      <vt:lpstr>Century Gothic</vt:lpstr>
      <vt:lpstr>Wingdings 3</vt:lpstr>
      <vt:lpstr>Dilim</vt:lpstr>
      <vt:lpstr>Hemodiyaliz Teknikeri  Yaklaşımı İle CVVHD-CVVHDF Uygulama Örnekleri</vt:lpstr>
      <vt:lpstr>PowerPoint Sunusu</vt:lpstr>
      <vt:lpstr>Cihazın Standart ayarların gösterildiği, tedavi esnasındaki görünümü </vt:lpstr>
      <vt:lpstr>DÜŞÜK ARTER BASINÇ ALARMI </vt:lpstr>
      <vt:lpstr>PowerPoint Sunusu</vt:lpstr>
      <vt:lpstr>DÜŞÜK VEN basınç ALARMI</vt:lpstr>
      <vt:lpstr>PowerPoint Sunusu</vt:lpstr>
      <vt:lpstr>YÜKSEK VEN basınç ALARMI</vt:lpstr>
      <vt:lpstr>PowerPoint Sunusu</vt:lpstr>
      <vt:lpstr>           DÜŞÜK TMP alarmı                       (trans membran basınç)</vt:lpstr>
      <vt:lpstr>PowerPoint Sunusu</vt:lpstr>
      <vt:lpstr>          YÜKSEK TMP ALARMI              (trans membran basınç)</vt:lpstr>
      <vt:lpstr>PowerPoint Sunusu</vt:lpstr>
      <vt:lpstr>HEPARİN POMPASI ALARMI</vt:lpstr>
      <vt:lpstr>DİYALİZAT ALARMI</vt:lpstr>
      <vt:lpstr>PowerPoint Sunusu</vt:lpstr>
      <vt:lpstr>REPLASMAN sıvı ALARMI</vt:lpstr>
      <vt:lpstr>PowerPoint Sunusu</vt:lpstr>
      <vt:lpstr>Atık torbası alarmı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Hemodiyaliz Teknikeri  Yaklaşımı İle CVVHD-CVVHDF Uygulama Örnekleri</dc:title>
  <dc:creator>burak</dc:creator>
  <cp:lastModifiedBy>genel</cp:lastModifiedBy>
  <cp:revision>25</cp:revision>
  <dcterms:created xsi:type="dcterms:W3CDTF">2019-09-11T19:04:03Z</dcterms:created>
  <dcterms:modified xsi:type="dcterms:W3CDTF">2019-09-19T07:49:17Z</dcterms:modified>
</cp:coreProperties>
</file>